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62" r:id="rId6"/>
    <p:sldId id="258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ecrowd.com.br/judge/en/categories" TargetMode="External"/><Relationship Id="rId2" Type="http://schemas.openxmlformats.org/officeDocument/2006/relationships/hyperlink" Target="https://www.hackerrank.com/dashboar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rms.gle/BWwfCRQ8UaMLSo548" TargetMode="External"/><Relationship Id="rId5" Type="http://schemas.openxmlformats.org/officeDocument/2006/relationships/hyperlink" Target="https://forms.gle/X69peUN6z8jsttWc8" TargetMode="External"/><Relationship Id="rId4" Type="http://schemas.openxmlformats.org/officeDocument/2006/relationships/hyperlink" Target="https://onlinejudge.org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etbrains.com/pycharm/download/#section=windows" TargetMode="External"/><Relationship Id="rId4" Type="http://schemas.openxmlformats.org/officeDocument/2006/relationships/hyperlink" Target="https://www.postgresql.org/download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814 Data Science Degree</a:t>
            </a:r>
            <a:endParaRPr lang="en-US" sz="660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</a:t>
            </a:r>
            <a:r>
              <a:rPr lang="en-US" sz="1800" b="1" dirty="0" err="1">
                <a:solidFill>
                  <a:schemeClr val="bg1"/>
                </a:solidFill>
              </a:rPr>
              <a:t>Estruturas</a:t>
            </a:r>
            <a:r>
              <a:rPr lang="en-US" sz="1800" b="1" dirty="0">
                <a:solidFill>
                  <a:schemeClr val="bg1"/>
                </a:solidFill>
              </a:rPr>
              <a:t>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 err="1">
                <a:solidFill>
                  <a:schemeClr val="bg1"/>
                </a:solidFill>
                <a:effectLst/>
              </a:rPr>
              <a:t>Início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dirty="0">
                <a:solidFill>
                  <a:schemeClr val="bg1"/>
                </a:solidFill>
              </a:rPr>
              <a:t>29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/11 e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término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17/12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124573" y="6424186"/>
            <a:ext cx="652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  williamteixeira5         williamtx1987</a:t>
            </a:r>
          </a:p>
        </p:txBody>
      </p:sp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0" y="6494633"/>
            <a:ext cx="238054" cy="238054"/>
          </a:xfrm>
          <a:prstGeom prst="rect">
            <a:avLst/>
          </a:prstGeom>
          <a:noFill/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9613F2D-95BE-4BA0-9EEA-90829B602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845" y="6450494"/>
            <a:ext cx="316716" cy="316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algoritmos e estruturas de dados</a:t>
            </a:r>
          </a:p>
          <a:p>
            <a:r>
              <a:rPr lang="pt-BR" dirty="0"/>
              <a:t>Background em programação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>
                <a:hlinkClick r:id="rId2"/>
              </a:rPr>
              <a:t>Hackerhank</a:t>
            </a:r>
            <a:endParaRPr lang="pt-BR" dirty="0"/>
          </a:p>
          <a:p>
            <a:pPr lvl="1"/>
            <a:r>
              <a:rPr lang="pt-BR" dirty="0">
                <a:hlinkClick r:id="rId3"/>
              </a:rPr>
              <a:t>URI Online</a:t>
            </a:r>
            <a:endParaRPr lang="pt-BR" dirty="0"/>
          </a:p>
          <a:p>
            <a:pPr lvl="1"/>
            <a:r>
              <a:rPr lang="pt-BR" dirty="0">
                <a:hlinkClick r:id="rId4"/>
              </a:rPr>
              <a:t>UVA Judge</a:t>
            </a:r>
            <a:endParaRPr lang="pt-BR" dirty="0"/>
          </a:p>
          <a:p>
            <a:pPr lvl="1"/>
            <a:r>
              <a:rPr lang="pt-BR" dirty="0"/>
              <a:t>Tempo dedicado durante a aula</a:t>
            </a:r>
          </a:p>
          <a:p>
            <a:r>
              <a:rPr lang="pt-BR" dirty="0"/>
              <a:t>Avaliação do curso</a:t>
            </a:r>
          </a:p>
          <a:p>
            <a:pPr lvl="1"/>
            <a:r>
              <a:rPr lang="en-IE" b="0" i="0" dirty="0">
                <a:solidFill>
                  <a:srgbClr val="1D1C1D"/>
                </a:solidFill>
                <a:effectLst/>
                <a:latin typeface="Slack-Lato"/>
                <a:hlinkClick r:id="rId5"/>
              </a:rPr>
              <a:t>Autoavaliação</a:t>
            </a:r>
            <a:endParaRPr lang="en-IE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lvl="1"/>
            <a:r>
              <a:rPr lang="en-IE" b="0" i="0" dirty="0">
                <a:solidFill>
                  <a:srgbClr val="1D1C1D"/>
                </a:solidFill>
                <a:effectLst/>
                <a:latin typeface="Slack-Lato"/>
                <a:hlinkClick r:id="rId6"/>
              </a:rPr>
              <a:t>Aluno - Professor</a:t>
            </a:r>
            <a:endParaRPr lang="pt-BR" dirty="0"/>
          </a:p>
          <a:p>
            <a:r>
              <a:rPr lang="pt-BR" dirty="0"/>
              <a:t>Avaliação do aluno</a:t>
            </a:r>
          </a:p>
          <a:p>
            <a:pPr lvl="1"/>
            <a:r>
              <a:rPr lang="en-IE" dirty="0" err="1"/>
              <a:t>Exercícios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</a:t>
            </a:r>
            <a:r>
              <a:rPr lang="en-IE" dirty="0" err="1"/>
              <a:t>sala</a:t>
            </a:r>
            <a:endParaRPr lang="en-IE" dirty="0"/>
          </a:p>
          <a:p>
            <a:pPr lvl="1"/>
            <a:r>
              <a:rPr lang="en-IE" dirty="0" err="1"/>
              <a:t>Desafio</a:t>
            </a:r>
            <a:r>
              <a:rPr lang="en-IE" dirty="0"/>
              <a:t> de </a:t>
            </a:r>
            <a:r>
              <a:rPr lang="en-IE" dirty="0" err="1"/>
              <a:t>programação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Ementa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Análise de complexidade</a:t>
            </a:r>
          </a:p>
          <a:p>
            <a:r>
              <a:rPr lang="pt-BR" dirty="0"/>
              <a:t>Estruturas de Dados</a:t>
            </a:r>
          </a:p>
          <a:p>
            <a:pPr lvl="1"/>
            <a:r>
              <a:rPr lang="pt-BR" dirty="0"/>
              <a:t>Estruturas lineares</a:t>
            </a:r>
          </a:p>
          <a:p>
            <a:pPr lvl="1"/>
            <a:r>
              <a:rPr lang="pt-BR" dirty="0"/>
              <a:t>Grafos</a:t>
            </a:r>
          </a:p>
          <a:p>
            <a:pPr lvl="1"/>
            <a:r>
              <a:rPr lang="pt-BR" dirty="0"/>
              <a:t>Árvores</a:t>
            </a:r>
          </a:p>
          <a:p>
            <a:pPr lvl="1"/>
            <a:r>
              <a:rPr lang="pt-BR" dirty="0"/>
              <a:t>Dicionários e conjuntos</a:t>
            </a:r>
          </a:p>
          <a:p>
            <a:r>
              <a:rPr lang="pt-BR" dirty="0"/>
              <a:t>Busca e Ordenação</a:t>
            </a:r>
          </a:p>
          <a:p>
            <a:pPr lvl="1"/>
            <a:r>
              <a:rPr lang="pt-BR" dirty="0"/>
              <a:t>Principais algoritmos</a:t>
            </a:r>
          </a:p>
          <a:p>
            <a:r>
              <a:rPr lang="pt-BR" dirty="0"/>
              <a:t>Manipulação de Arquivos</a:t>
            </a:r>
          </a:p>
          <a:p>
            <a:endParaRPr lang="pt-BR" dirty="0"/>
          </a:p>
          <a:p>
            <a:pPr lvl="1"/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5F23B3-E77B-425E-A8E0-E44946EEC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059" y="1825625"/>
            <a:ext cx="3991532" cy="135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28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5"/>
              </a:rPr>
              <a:t>PyCharm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endParaRPr lang="en-IE" dirty="0"/>
          </a:p>
          <a:p>
            <a:r>
              <a:rPr lang="en-IE" dirty="0" err="1"/>
              <a:t>Livros</a:t>
            </a:r>
            <a:r>
              <a:rPr lang="en-IE" dirty="0"/>
              <a:t>:</a:t>
            </a:r>
          </a:p>
          <a:p>
            <a:pPr lvl="1"/>
            <a:r>
              <a:rPr lang="en-IE" dirty="0"/>
              <a:t>Cracking the Coding Interview (Gayle </a:t>
            </a:r>
            <a:r>
              <a:rPr lang="en-IE" dirty="0" err="1"/>
              <a:t>Laakmann</a:t>
            </a:r>
            <a:r>
              <a:rPr lang="en-IE" dirty="0"/>
              <a:t> McDowell)</a:t>
            </a:r>
          </a:p>
          <a:p>
            <a:pPr lvl="1"/>
            <a:r>
              <a:rPr lang="en-IE" dirty="0"/>
              <a:t>The Design and Analysis of Algorithms (</a:t>
            </a:r>
            <a:r>
              <a:rPr lang="en-IE" dirty="0" err="1"/>
              <a:t>Anany</a:t>
            </a:r>
            <a:r>
              <a:rPr lang="en-IE" dirty="0"/>
              <a:t> Levitin)</a:t>
            </a:r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158</Words>
  <Application>Microsoft Office PowerPoint</Application>
  <PresentationFormat>Widescreen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</vt:lpstr>
      <vt:lpstr>Calibri</vt:lpstr>
      <vt:lpstr>Calibri Light</vt:lpstr>
      <vt:lpstr>Slack-Lato</vt:lpstr>
      <vt:lpstr>Office Theme</vt:lpstr>
      <vt:lpstr>814 Data Science Degree</vt:lpstr>
      <vt:lpstr>What's the craic?</vt:lpstr>
      <vt:lpstr>Apresentações</vt:lpstr>
      <vt:lpstr>Organização do Curso</vt:lpstr>
      <vt:lpstr>Ementa</vt:lpstr>
      <vt:lpstr>Instalação</vt:lpstr>
      <vt:lpstr>Material de Aula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12</cp:revision>
  <dcterms:created xsi:type="dcterms:W3CDTF">2021-09-08T10:43:12Z</dcterms:created>
  <dcterms:modified xsi:type="dcterms:W3CDTF">2021-11-28T23:55:31Z</dcterms:modified>
</cp:coreProperties>
</file>

<file path=docProps/thumbnail.jpeg>
</file>